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8" r:id="rId1"/>
  </p:sldMasterIdLst>
  <p:notesMasterIdLst>
    <p:notesMasterId r:id="rId13"/>
  </p:notesMasterIdLst>
  <p:sldIdLst>
    <p:sldId id="256" r:id="rId2"/>
    <p:sldId id="259" r:id="rId3"/>
    <p:sldId id="262" r:id="rId4"/>
    <p:sldId id="261" r:id="rId5"/>
    <p:sldId id="264" r:id="rId6"/>
    <p:sldId id="263" r:id="rId7"/>
    <p:sldId id="260" r:id="rId8"/>
    <p:sldId id="266" r:id="rId9"/>
    <p:sldId id="265" r:id="rId10"/>
    <p:sldId id="267" r:id="rId11"/>
    <p:sldId id="258" r:id="rId12"/>
  </p:sldIdLst>
  <p:sldSz cx="9144000" cy="6858000" type="screen4x3"/>
  <p:notesSz cx="6889750" cy="100187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6" userDrawn="1">
          <p15:clr>
            <a:srgbClr val="A4A3A4"/>
          </p15:clr>
        </p15:guide>
        <p15:guide id="2" pos="217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 snapToObjects="1"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86" d="100"/>
          <a:sy n="86" d="100"/>
        </p:scale>
        <p:origin x="3786" y="78"/>
      </p:cViewPr>
      <p:guideLst>
        <p:guide orient="horz" pos="3156"/>
        <p:guide pos="21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558" cy="500936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902597" y="0"/>
            <a:ext cx="2985558" cy="500936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6E1230F8-2015-46AC-9C15-B08EDE877F5D}" type="datetimeFigureOut">
              <a:rPr lang="hu-HU" smtClean="0"/>
              <a:t>2020. 09. 09.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10150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758889"/>
            <a:ext cx="5511800" cy="4508421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516038"/>
            <a:ext cx="2985558" cy="500936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902597" y="9516038"/>
            <a:ext cx="2985558" cy="500936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CDA5C11E-540C-488B-B718-84796C0B45F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36585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12389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12389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Alcím mintájának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2020. 09. 09.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hu-HU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805236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700075" cy="936104"/>
          </a:xfrm>
        </p:spPr>
        <p:txBody>
          <a:bodyPr>
            <a:normAutofit/>
          </a:bodyPr>
          <a:lstStyle>
            <a:lvl1pPr algn="l">
              <a:defRPr sz="2400"/>
            </a:lvl1pPr>
          </a:lstStyle>
          <a:p>
            <a:r>
              <a:rPr lang="hu-HU" dirty="0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2020. 09. 09.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29614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2020. 09. 09.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hu-HU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469027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2020. 09. 09.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34561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2020. 09. 09.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456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6" name="Tartalom helye 2"/>
          <p:cNvSpPr>
            <a:spLocks noGrp="1"/>
          </p:cNvSpPr>
          <p:nvPr>
            <p:ph idx="1"/>
          </p:nvPr>
        </p:nvSpPr>
        <p:spPr>
          <a:xfrm>
            <a:off x="447989" y="1628800"/>
            <a:ext cx="5111750" cy="469106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7" name="Kép helye 2"/>
          <p:cNvSpPr>
            <a:spLocks noGrp="1"/>
          </p:cNvSpPr>
          <p:nvPr>
            <p:ph type="pic" idx="13"/>
          </p:nvPr>
        </p:nvSpPr>
        <p:spPr>
          <a:xfrm>
            <a:off x="5724128" y="1633102"/>
            <a:ext cx="3240360" cy="46910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86175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2020. 09. 09.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1428776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2020. 09. 09.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0349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8"/>
          <p:cNvSpPr>
            <a:spLocks noGrp="1"/>
          </p:cNvSpPr>
          <p:nvPr>
            <p:ph type="title" hasCustomPrompt="1"/>
          </p:nvPr>
        </p:nvSpPr>
        <p:spPr>
          <a:xfrm>
            <a:off x="4495800" y="2286000"/>
            <a:ext cx="4419600" cy="1143000"/>
          </a:xfrm>
        </p:spPr>
        <p:txBody>
          <a:bodyPr anchor="t">
            <a:noAutofit/>
          </a:bodyPr>
          <a:lstStyle>
            <a:lvl1pPr algn="l">
              <a:defRPr sz="4400" b="1" cap="all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hu-HU" dirty="0"/>
              <a:t>Prezentáció Címe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4495800" y="3886200"/>
            <a:ext cx="4343400" cy="914400"/>
          </a:xfrm>
        </p:spPr>
        <p:txBody>
          <a:bodyPr wrap="square" anchor="t"/>
          <a:lstStyle>
            <a:lvl1pPr marL="514350" indent="-514350" algn="l">
              <a:spcAft>
                <a:spcPts val="600"/>
              </a:spcAft>
              <a:buFontTx/>
              <a:buNone/>
              <a:defRPr cap="all" baseline="0">
                <a:solidFill>
                  <a:srgbClr val="FFFFFF"/>
                </a:solidFill>
                <a:latin typeface="Arial"/>
                <a:cs typeface="Arial"/>
              </a:defRPr>
            </a:lvl1pPr>
            <a:lvl2pPr>
              <a:buNone/>
              <a:defRPr/>
            </a:lvl2pPr>
          </a:lstStyle>
          <a:p>
            <a:pPr lvl="0"/>
            <a:r>
              <a:rPr lang="hu-HU" dirty="0"/>
              <a:t>Click to edit Alcím</a:t>
            </a:r>
          </a:p>
          <a:p>
            <a:pPr lvl="0"/>
            <a:endParaRPr lang="hu-H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dirty="0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05FFA-4383-4574-9830-A5FF25BE8406}" type="datetimeFigureOut">
              <a:rPr lang="hu-HU" smtClean="0"/>
              <a:t>2020. 09. 09.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1508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6" r:id="rId7"/>
    <p:sldLayoutId id="2147483667" r:id="rId8"/>
    <p:sldLayoutId id="2147483670" r:id="rId9"/>
  </p:sldLayoutIdLst>
  <p:txStyles>
    <p:titleStyle>
      <a:lvl1pPr algn="l" defTabSz="914400" rtl="0" eaLnBrk="1" latinLnBrk="0" hangingPunct="1">
        <a:spcBef>
          <a:spcPct val="0"/>
        </a:spcBef>
        <a:buNone/>
        <a:defRPr sz="2400" b="1" kern="1200" cap="all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352928" cy="6264696"/>
          </a:xfrm>
        </p:spPr>
        <p:txBody>
          <a:bodyPr/>
          <a:lstStyle/>
          <a:p>
            <a:pPr algn="ctr"/>
            <a:r>
              <a:rPr lang="hu-HU" dirty="0"/>
              <a:t>Környezet- és energiatudatosság ösztönzése Bács-Kiskun megyében </a:t>
            </a:r>
            <a:br>
              <a:rPr lang="hu-HU" dirty="0"/>
            </a:br>
            <a:br>
              <a:rPr lang="hu-HU" dirty="0"/>
            </a:br>
            <a:r>
              <a:rPr lang="hu-HU" dirty="0"/>
              <a:t>KEHOP-5.4.1-16-2016-00238</a:t>
            </a:r>
          </a:p>
        </p:txBody>
      </p:sp>
    </p:spTree>
    <p:extLst>
      <p:ext uri="{BB962C8B-B14F-4D97-AF65-F5344CB8AC3E}">
        <p14:creationId xmlns:p14="http://schemas.microsoft.com/office/powerpoint/2010/main" val="11697705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52257" y="1291013"/>
            <a:ext cx="8363272" cy="4590910"/>
          </a:xfrm>
        </p:spPr>
        <p:txBody>
          <a:bodyPr>
            <a:normAutofit/>
          </a:bodyPr>
          <a:lstStyle/>
          <a:p>
            <a:pPr algn="ctr"/>
            <a:endParaRPr lang="hu-HU" sz="1600" b="1" dirty="0">
              <a:effectLst/>
              <a:latin typeface="+mj-lt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/>
            <a:r>
              <a:rPr lang="hu-HU" sz="1600" b="1" cap="all" dirty="0">
                <a:effectLst/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Vásárolj hazait! </a:t>
            </a:r>
            <a:endParaRPr lang="hu-HU" sz="1600" b="1" cap="all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hu-HU" sz="1600" dirty="0">
              <a:latin typeface="+mj-lt"/>
            </a:endParaRPr>
          </a:p>
        </p:txBody>
      </p:sp>
      <p:sp>
        <p:nvSpPr>
          <p:cNvPr id="6" name="Cím 3">
            <a:extLst>
              <a:ext uri="{FF2B5EF4-FFF2-40B4-BE49-F238E27FC236}">
                <a16:creationId xmlns:a16="http://schemas.microsoft.com/office/drawing/2014/main" id="{D8FB3EB7-1B10-4D2E-A89F-8FF4B405D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363" y="188640"/>
            <a:ext cx="8363272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energiatakarékossági tippek</a:t>
            </a:r>
          </a:p>
        </p:txBody>
      </p:sp>
      <p:pic>
        <p:nvPicPr>
          <p:cNvPr id="9218" name="Picture 2" descr="Dugók, Élelmiszer, Gyümölcs, Édes">
            <a:extLst>
              <a:ext uri="{FF2B5EF4-FFF2-40B4-BE49-F238E27FC236}">
                <a16:creationId xmlns:a16="http://schemas.microsoft.com/office/drawing/2014/main" id="{60216731-E1B9-40BC-9A66-64510D0A84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2996952"/>
            <a:ext cx="4857750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5929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43608" y="1412776"/>
            <a:ext cx="4419600" cy="1440160"/>
          </a:xfrm>
        </p:spPr>
        <p:txBody>
          <a:bodyPr/>
          <a:lstStyle/>
          <a:p>
            <a:r>
              <a:rPr lang="hu-HU" dirty="0" err="1"/>
              <a:t>KÖSZÖNjük</a:t>
            </a:r>
            <a:r>
              <a:rPr lang="hu-HU" dirty="0"/>
              <a:t> </a:t>
            </a:r>
            <a:br>
              <a:rPr lang="hu-HU" dirty="0"/>
            </a:br>
            <a:r>
              <a:rPr lang="hu-HU" dirty="0"/>
              <a:t>A FIGYELMET!</a:t>
            </a:r>
          </a:p>
        </p:txBody>
      </p:sp>
    </p:spTree>
    <p:extLst>
      <p:ext uri="{BB962C8B-B14F-4D97-AF65-F5344CB8AC3E}">
        <p14:creationId xmlns:p14="http://schemas.microsoft.com/office/powerpoint/2010/main" val="3765528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52257" y="1291013"/>
            <a:ext cx="8363272" cy="4590910"/>
          </a:xfrm>
        </p:spPr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hu-HU" sz="1600" dirty="0">
              <a:latin typeface="Arial (Címsorok)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hu-HU" sz="1600" b="1" cap="all" dirty="0">
                <a:effectLst/>
                <a:latin typeface="Arial (Címsorok)"/>
                <a:ea typeface="Times New Roman" panose="02020603050405020304" pitchFamily="18" charset="0"/>
                <a:cs typeface="Calibri" panose="020F0502020204030204" pitchFamily="34" charset="0"/>
              </a:rPr>
              <a:t>Ne égesd feleslegesen a lámpát! </a:t>
            </a:r>
            <a:endParaRPr lang="hu-HU" sz="1600" b="1" cap="all" dirty="0">
              <a:effectLst/>
              <a:latin typeface="Arial (Címsorok)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hu-HU" sz="1600" dirty="0">
                <a:effectLst/>
                <a:latin typeface="Arial (Címsorok)"/>
                <a:ea typeface="Times New Roman" panose="02020603050405020304" pitchFamily="18" charset="0"/>
                <a:cs typeface="Calibri" panose="020F0502020204030204" pitchFamily="34" charset="0"/>
              </a:rPr>
              <a:t>Kapcsold le a villanyt, ha már nincs szükséged rá! </a:t>
            </a:r>
            <a:br>
              <a:rPr lang="hu-HU" sz="1600" dirty="0">
                <a:effectLst/>
                <a:latin typeface="Arial (Címsorok)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hu-HU" sz="1600" dirty="0">
                <a:effectLst/>
                <a:latin typeface="Arial (Címsorok)"/>
                <a:ea typeface="Times New Roman" panose="02020603050405020304" pitchFamily="18" charset="0"/>
                <a:cs typeface="Calibri" panose="020F0502020204030204" pitchFamily="34" charset="0"/>
              </a:rPr>
              <a:t>A LED izzók körülbelül háromszor annyiba kerülnek, azonban az élettartamuk is legalább háromszor akkora, mint a kompakt fénycsöveké, ráadásul sokkal kevesebb energiát fogyasztanak, ezért ha tehetjük, inkább ruházzunk be LED izzókra!</a:t>
            </a:r>
            <a:endParaRPr lang="hu-HU" sz="1600" dirty="0">
              <a:effectLst/>
              <a:latin typeface="Arial (Címsorok)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hu-HU" sz="1600" dirty="0">
              <a:latin typeface="Arial (Címsorok)"/>
            </a:endParaRPr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390363" y="188640"/>
            <a:ext cx="8363272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energiatakarékossági tippek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2FB641E0-CD13-4373-99DF-ECF839CB94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9305" y="3429000"/>
            <a:ext cx="4829175" cy="321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5995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52257" y="1291013"/>
            <a:ext cx="8363272" cy="4590910"/>
          </a:xfrm>
        </p:spPr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hu-HU" sz="1600" b="1" dirty="0">
              <a:effectLst/>
              <a:latin typeface="+mj-lt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hu-HU" sz="1600" b="1" cap="all" dirty="0">
                <a:effectLst/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Készenléti állapot helyett kapcsold ki! </a:t>
            </a:r>
            <a:endParaRPr lang="hu-HU" sz="1600" b="1" cap="all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hu-HU" sz="1600" dirty="0">
                <a:effectLst/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Állítsd alvó üzemmódba a számítógépet, amikor nem használd! </a:t>
            </a:r>
            <a:br>
              <a:rPr lang="hu-HU" sz="16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u-HU" sz="1600" dirty="0">
                <a:effectLst/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Éjszakára mindig kapcsold ki a számítógépet, ne hagyd alvó vagy képernyővédős üzemmódban!  Ha már nem használod, húzd ki a töltőt! </a:t>
            </a:r>
            <a:endParaRPr lang="hu-HU" sz="16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hu-HU" dirty="0"/>
          </a:p>
        </p:txBody>
      </p:sp>
      <p:sp>
        <p:nvSpPr>
          <p:cNvPr id="8" name="Cím 3">
            <a:extLst>
              <a:ext uri="{FF2B5EF4-FFF2-40B4-BE49-F238E27FC236}">
                <a16:creationId xmlns:a16="http://schemas.microsoft.com/office/drawing/2014/main" id="{60CE7351-DB15-434A-9132-B85CC7C17627}"/>
              </a:ext>
            </a:extLst>
          </p:cNvPr>
          <p:cNvSpPr txBox="1">
            <a:spLocks/>
          </p:cNvSpPr>
          <p:nvPr/>
        </p:nvSpPr>
        <p:spPr>
          <a:xfrm>
            <a:off x="390363" y="188640"/>
            <a:ext cx="8363272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hu-HU"/>
              <a:t>energiatakarékossági tippek</a:t>
            </a:r>
            <a:endParaRPr lang="hu-HU" dirty="0"/>
          </a:p>
        </p:txBody>
      </p:sp>
      <p:pic>
        <p:nvPicPr>
          <p:cNvPr id="2050" name="Picture 2" descr="Lámpa, Megjelenítése, Technológia">
            <a:extLst>
              <a:ext uri="{FF2B5EF4-FFF2-40B4-BE49-F238E27FC236}">
                <a16:creationId xmlns:a16="http://schemas.microsoft.com/office/drawing/2014/main" id="{9DA88A18-7961-4A6D-B0D9-AC9A58BFF6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61"/>
          <a:stretch/>
        </p:blipFill>
        <p:spPr bwMode="auto">
          <a:xfrm>
            <a:off x="2269628" y="3284984"/>
            <a:ext cx="4604741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72467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52257" y="1291013"/>
            <a:ext cx="8363272" cy="4590910"/>
          </a:xfrm>
        </p:spPr>
        <p:txBody>
          <a:bodyPr>
            <a:normAutofit/>
          </a:bodyPr>
          <a:lstStyle/>
          <a:p>
            <a:pPr algn="ctr"/>
            <a:endParaRPr lang="hu-HU" sz="1600" dirty="0">
              <a:effectLst/>
              <a:latin typeface="+mj-lt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/>
            <a:r>
              <a:rPr lang="hu-HU" sz="1600" b="1" cap="all" dirty="0">
                <a:effectLst/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Ne nyitogasd feleslegesen a hűtőt!</a:t>
            </a:r>
            <a:endParaRPr lang="hu-HU" sz="1600" b="1" cap="all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hu-HU" dirty="0"/>
          </a:p>
        </p:txBody>
      </p:sp>
      <p:sp>
        <p:nvSpPr>
          <p:cNvPr id="7" name="Cím 3">
            <a:extLst>
              <a:ext uri="{FF2B5EF4-FFF2-40B4-BE49-F238E27FC236}">
                <a16:creationId xmlns:a16="http://schemas.microsoft.com/office/drawing/2014/main" id="{1AC07093-0D3F-49C4-9A51-3511C47EA60C}"/>
              </a:ext>
            </a:extLst>
          </p:cNvPr>
          <p:cNvSpPr txBox="1">
            <a:spLocks/>
          </p:cNvSpPr>
          <p:nvPr/>
        </p:nvSpPr>
        <p:spPr>
          <a:xfrm>
            <a:off x="390363" y="188640"/>
            <a:ext cx="8363272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hu-HU"/>
              <a:t>energiatakarékossági tippek</a:t>
            </a:r>
            <a:endParaRPr lang="hu-HU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FDAB83A7-F12B-4CFC-9C26-2C035DC9DB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780" y="3140968"/>
            <a:ext cx="4848225" cy="322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2392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52257" y="1291013"/>
            <a:ext cx="8363272" cy="4590910"/>
          </a:xfrm>
        </p:spPr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hu-HU" sz="1600" b="1" dirty="0">
              <a:effectLst/>
              <a:latin typeface="+mj-lt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hu-HU" sz="1600" b="1" cap="all" dirty="0">
                <a:effectLst/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Csavard lejjebb a fűtést! </a:t>
            </a:r>
            <a:endParaRPr lang="hu-HU" sz="1600" b="1" cap="all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hu-HU" sz="1600" dirty="0">
                <a:effectLst/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Inkább öltözz fel, csavard lejjebb a fűtést.</a:t>
            </a:r>
            <a:br>
              <a:rPr lang="hu-HU" sz="1600" dirty="0">
                <a:effectLst/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hu-HU" sz="1600" dirty="0">
                <a:effectLst/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A nyári melegben légkondicionáló helyett használj </a:t>
            </a:r>
            <a:r>
              <a:rPr lang="hu-HU" sz="1600" dirty="0" err="1">
                <a:effectLst/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ventillátort</a:t>
            </a:r>
            <a:r>
              <a:rPr lang="hu-HU" sz="1600" dirty="0">
                <a:effectLst/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! </a:t>
            </a:r>
            <a:br>
              <a:rPr lang="hu-HU" sz="1600" dirty="0">
                <a:effectLst/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hu-HU" sz="1600" dirty="0">
                <a:effectLst/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Ne hűts fölöslegesen! Szellőztess intenzíven és röviden! </a:t>
            </a:r>
            <a:endParaRPr lang="hu-HU" sz="16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hu-HU" sz="1600" dirty="0">
              <a:latin typeface="+mj-lt"/>
            </a:endParaRPr>
          </a:p>
        </p:txBody>
      </p:sp>
      <p:sp>
        <p:nvSpPr>
          <p:cNvPr id="6" name="Cím 3">
            <a:extLst>
              <a:ext uri="{FF2B5EF4-FFF2-40B4-BE49-F238E27FC236}">
                <a16:creationId xmlns:a16="http://schemas.microsoft.com/office/drawing/2014/main" id="{344E91D3-6F68-4431-A091-893713DB2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363" y="188640"/>
            <a:ext cx="8363272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energiatakarékossági tippek</a:t>
            </a:r>
          </a:p>
        </p:txBody>
      </p:sp>
      <p:pic>
        <p:nvPicPr>
          <p:cNvPr id="4098" name="Picture 2" descr="Tabletta, Fűtés, Férfi, Rámutatva">
            <a:extLst>
              <a:ext uri="{FF2B5EF4-FFF2-40B4-BE49-F238E27FC236}">
                <a16:creationId xmlns:a16="http://schemas.microsoft.com/office/drawing/2014/main" id="{CDCD2821-0830-46E4-BC1C-7CCF52CE80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7886" y="3284984"/>
            <a:ext cx="4848225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7776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52257" y="1291013"/>
            <a:ext cx="8363272" cy="4590910"/>
          </a:xfrm>
        </p:spPr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hu-HU" sz="1600" dirty="0">
              <a:effectLst/>
              <a:latin typeface="+mj-lt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hu-HU" sz="1600" b="1" cap="all" dirty="0"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Takarékoskodj a vízzel!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hu-HU" sz="1600" dirty="0">
                <a:effectLst/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Mindig csak annyi vizet forralj fel, amennyire éppen szükséged van!</a:t>
            </a:r>
            <a:br>
              <a:rPr lang="hu-HU" sz="16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u-HU" sz="1600" dirty="0">
                <a:effectLst/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A zuhanyozás takarékosabb, ráadásul egészségesebb választás, mint a kádfürdő.</a:t>
            </a:r>
            <a:endParaRPr lang="hu-HU" sz="16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hu-HU" sz="1600" dirty="0">
              <a:latin typeface="+mj-lt"/>
            </a:endParaRPr>
          </a:p>
        </p:txBody>
      </p:sp>
      <p:sp>
        <p:nvSpPr>
          <p:cNvPr id="6" name="Cím 3">
            <a:extLst>
              <a:ext uri="{FF2B5EF4-FFF2-40B4-BE49-F238E27FC236}">
                <a16:creationId xmlns:a16="http://schemas.microsoft.com/office/drawing/2014/main" id="{748680EE-76CB-4867-ADCE-22996FB8D4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363" y="188640"/>
            <a:ext cx="8363272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energiatakarékossági tippek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7AC03DF1-6965-431E-B409-71A98C8A06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7888" y="3140968"/>
            <a:ext cx="4848225" cy="322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85416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52257" y="1291013"/>
            <a:ext cx="8363272" cy="4590910"/>
          </a:xfrm>
        </p:spPr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hu-HU" sz="1600" dirty="0">
              <a:effectLst/>
              <a:latin typeface="+mj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hu-HU" sz="1600" b="1" cap="all" dirty="0"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Hasznosítsd az esővizet!</a:t>
            </a:r>
            <a:endParaRPr lang="hu-HU" sz="1600" b="1" cap="all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hu-HU" sz="1600" dirty="0"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Ha otthonodban összegyűjtöd az esővizet, akkor azt később </a:t>
            </a:r>
            <a:r>
              <a:rPr lang="hu-HU" sz="1600" dirty="0" err="1"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sokmindenre</a:t>
            </a:r>
            <a:r>
              <a:rPr lang="hu-HU" sz="1600" dirty="0"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 tudod hasznosítani, például nem kell majd a vezetékes vizet használnod az öntözéshez.</a:t>
            </a:r>
            <a:endParaRPr lang="hu-HU" sz="16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hu-HU" sz="1600" dirty="0">
              <a:latin typeface="+mj-lt"/>
            </a:endParaRPr>
          </a:p>
        </p:txBody>
      </p:sp>
      <p:sp>
        <p:nvSpPr>
          <p:cNvPr id="6" name="Cím 3">
            <a:extLst>
              <a:ext uri="{FF2B5EF4-FFF2-40B4-BE49-F238E27FC236}">
                <a16:creationId xmlns:a16="http://schemas.microsoft.com/office/drawing/2014/main" id="{5D3B5BA9-92D5-4C08-8AC4-53F5EB97C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363" y="188640"/>
            <a:ext cx="8363272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energiatakarékossági tippek</a:t>
            </a:r>
          </a:p>
        </p:txBody>
      </p:sp>
      <p:pic>
        <p:nvPicPr>
          <p:cNvPr id="6146" name="Picture 2" descr="Hordó, Esővíz, Víz, Öntözés">
            <a:extLst>
              <a:ext uri="{FF2B5EF4-FFF2-40B4-BE49-F238E27FC236}">
                <a16:creationId xmlns:a16="http://schemas.microsoft.com/office/drawing/2014/main" id="{DEE6C087-9E03-4999-BA89-8BB315C701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713" y="3212976"/>
            <a:ext cx="2314575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82123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52257" y="1291013"/>
            <a:ext cx="8363272" cy="4590910"/>
          </a:xfrm>
        </p:spPr>
        <p:txBody>
          <a:bodyPr>
            <a:normAutofit/>
          </a:bodyPr>
          <a:lstStyle/>
          <a:p>
            <a:pPr algn="ctr"/>
            <a:endParaRPr lang="hu-HU" sz="1600" dirty="0">
              <a:effectLst/>
              <a:latin typeface="+mj-lt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/>
            <a:r>
              <a:rPr lang="hu-HU" sz="1600" b="1" cap="all" dirty="0">
                <a:effectLst/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Járj munkába, iskolába gyalog vagy biciklivel! </a:t>
            </a:r>
            <a:endParaRPr lang="hu-HU" sz="1600" b="1" cap="all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hu-HU" sz="1600" dirty="0">
              <a:latin typeface="+mj-lt"/>
            </a:endParaRPr>
          </a:p>
        </p:txBody>
      </p:sp>
      <p:sp>
        <p:nvSpPr>
          <p:cNvPr id="8" name="Cím 3">
            <a:extLst>
              <a:ext uri="{FF2B5EF4-FFF2-40B4-BE49-F238E27FC236}">
                <a16:creationId xmlns:a16="http://schemas.microsoft.com/office/drawing/2014/main" id="{787260C8-E2E1-4A45-AF66-382ED9A2C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363" y="188640"/>
            <a:ext cx="8363272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energiatakarékossági tippek</a:t>
            </a:r>
          </a:p>
        </p:txBody>
      </p:sp>
      <p:pic>
        <p:nvPicPr>
          <p:cNvPr id="7170" name="Picture 2" descr="Személy, Férfi, Ingázás, Bicikli, Üzleti">
            <a:extLst>
              <a:ext uri="{FF2B5EF4-FFF2-40B4-BE49-F238E27FC236}">
                <a16:creationId xmlns:a16="http://schemas.microsoft.com/office/drawing/2014/main" id="{BED63F36-46AC-4CA5-AD47-3B0583DB42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649" y="3068960"/>
            <a:ext cx="5600700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4130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52257" y="1291013"/>
            <a:ext cx="8363272" cy="4590910"/>
          </a:xfrm>
        </p:spPr>
        <p:txBody>
          <a:bodyPr>
            <a:normAutofit/>
          </a:bodyPr>
          <a:lstStyle/>
          <a:p>
            <a:pPr algn="ctr"/>
            <a:endParaRPr lang="hu-HU" sz="1600" dirty="0">
              <a:effectLst/>
              <a:latin typeface="+mj-lt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/>
            <a:r>
              <a:rPr lang="hu-HU" sz="1600" b="1" cap="all" dirty="0">
                <a:effectLst/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Lift helyett menj lépcsőn! </a:t>
            </a:r>
            <a:endParaRPr lang="hu-HU" sz="1600" b="1" cap="all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hu-HU" sz="1600" dirty="0">
              <a:latin typeface="+mj-lt"/>
            </a:endParaRPr>
          </a:p>
        </p:txBody>
      </p:sp>
      <p:sp>
        <p:nvSpPr>
          <p:cNvPr id="8" name="Cím 3">
            <a:extLst>
              <a:ext uri="{FF2B5EF4-FFF2-40B4-BE49-F238E27FC236}">
                <a16:creationId xmlns:a16="http://schemas.microsoft.com/office/drawing/2014/main" id="{23A631A1-9444-4CAD-B682-656563F2B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363" y="188640"/>
            <a:ext cx="8363272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energiatakarékossági tippek</a:t>
            </a:r>
          </a:p>
        </p:txBody>
      </p:sp>
      <p:pic>
        <p:nvPicPr>
          <p:cNvPr id="8194" name="Picture 2" descr="Ellátás, Kréta, Üzleti, Feladat, Munka">
            <a:extLst>
              <a:ext uri="{FF2B5EF4-FFF2-40B4-BE49-F238E27FC236}">
                <a16:creationId xmlns:a16="http://schemas.microsoft.com/office/drawing/2014/main" id="{6CDE6F08-6B98-4AC8-A2BF-12F7F0B66D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3068960"/>
            <a:ext cx="4857750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07567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GYEN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</TotalTime>
  <Words>242</Words>
  <Application>Microsoft Office PowerPoint</Application>
  <PresentationFormat>Diavetítés a képernyőre (4:3 oldalarány)</PresentationFormat>
  <Paragraphs>36</Paragraphs>
  <Slides>11</Slides>
  <Notes>2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11</vt:i4>
      </vt:variant>
    </vt:vector>
  </HeadingPairs>
  <TitlesOfParts>
    <vt:vector size="15" baseType="lpstr">
      <vt:lpstr>Arial</vt:lpstr>
      <vt:lpstr>Arial (Címsorok)</vt:lpstr>
      <vt:lpstr>Calibri</vt:lpstr>
      <vt:lpstr>Office-téma</vt:lpstr>
      <vt:lpstr>Környezet- és energiatudatosság ösztönzése Bács-Kiskun megyében   KEHOP-5.4.1-16-2016-00238</vt:lpstr>
      <vt:lpstr>energiatakarékossági tippek</vt:lpstr>
      <vt:lpstr>PowerPoint-bemutató</vt:lpstr>
      <vt:lpstr>PowerPoint-bemutató</vt:lpstr>
      <vt:lpstr>energiatakarékossági tippek</vt:lpstr>
      <vt:lpstr>energiatakarékossági tippek</vt:lpstr>
      <vt:lpstr>energiatakarékossági tippek</vt:lpstr>
      <vt:lpstr>energiatakarékossági tippek</vt:lpstr>
      <vt:lpstr>energiatakarékossági tippek</vt:lpstr>
      <vt:lpstr>energiatakarékossági tippek</vt:lpstr>
      <vt:lpstr>KÖSZÖNjük  A FIGYELMET!</vt:lpstr>
    </vt:vector>
  </TitlesOfParts>
  <Company>novak.adam@gmail.com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Asdfsdafa dsfasd asdf</dc:title>
  <dc:creator>Ádám Novák</dc:creator>
  <cp:lastModifiedBy>felhasznalo2</cp:lastModifiedBy>
  <cp:revision>91</cp:revision>
  <cp:lastPrinted>2020-06-22T17:55:19Z</cp:lastPrinted>
  <dcterms:created xsi:type="dcterms:W3CDTF">2014-03-03T11:13:53Z</dcterms:created>
  <dcterms:modified xsi:type="dcterms:W3CDTF">2020-09-09T15:38:14Z</dcterms:modified>
</cp:coreProperties>
</file>